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coah.org.mx/archivos/consejo-general/acuerdos/2025/IEC.CG.073.2025%20Acuerdo%20PAT%20202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77467" y="1786241"/>
            <a:ext cx="7524329" cy="4938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de las</a:t>
            </a:r>
            <a:r>
              <a:rPr lang="es-ES" sz="1600" dirty="0">
                <a:latin typeface="Arial Rounded MT Bold" panose="020F0704030504030204" pitchFamily="34" charset="0"/>
              </a:rPr>
              <a:t> metas y objetivos de las áreas de conformidad con sus programas operativos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IV,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https://iecoah.org.mx/archivos/consejo-general/acuerdos/2025/IEC.CG.073.2025%20Acuerdo%20PAT%202025.pdf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https://iecoah.org.mx/archivos/consejo-general/acuerdos/2025/IEC.CG.073.2025%20Anexo%20PAT%202025.pdf</a:t>
            </a:r>
          </a:p>
          <a:p>
            <a:pPr algn="ctr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774105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IV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 Metas y objetivos de las áreas 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170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152</cp:revision>
  <cp:lastPrinted>2016-02-08T17:12:47Z</cp:lastPrinted>
  <dcterms:created xsi:type="dcterms:W3CDTF">2016-01-18T17:46:42Z</dcterms:created>
  <dcterms:modified xsi:type="dcterms:W3CDTF">2025-09-03T20:48:30Z</dcterms:modified>
</cp:coreProperties>
</file>